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01FF-277C-488E-8C3A-065206F3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3048F-524D-4E4C-BC8A-620069647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9FBF2-4BAB-4B9D-86F6-A5CA13FA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688EA-4A99-44B9-9D8A-5CE1D017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85C7E-F009-4CB6-9EC0-DA48D974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51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41B2-7F24-4830-9BBC-339D2180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12DE1-7E2F-448A-B4EB-AB13574A5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ADB00-1B52-4F43-8F91-A05AFD4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7C4E-B48C-481E-8BC5-89146B27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05A89-FA4F-4CF5-B004-2DF81124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0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482EE-42ED-4A96-BCFE-017EE3A68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D33FB-D1E3-4E30-A770-DD52F6384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6694-3255-48B2-8833-FCDB7465F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4E2FC-9295-4BA2-943F-E22C2380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942F-8D69-4D02-99C2-A9C3DF2E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03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3163-A9C2-40C3-8194-51816045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8D38-18D9-45F4-B5E2-9B4247B66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8D705-CE35-4535-91E1-AA8C8BD2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CEADC-C1B2-4C02-A2ED-E93932EA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59CF5-EEB4-416D-8581-FD519FB7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17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DDCB-1A9E-4527-8D7F-7ACD93220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49209-A0AB-478C-B285-6512325C0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E586A-4E82-4507-A699-655C7C3C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368F5-7174-4ACC-8005-8DB6C557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472D7-CA47-4ABA-9293-E9591042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4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1C1D-D7B3-46BE-A39F-070AA823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E121D-1D54-488A-B130-A6E50E5B4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5FEB1-FEE7-4D5A-A1D0-245C40318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D0C6B-BF58-47F7-B61F-39C485D8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3C40F-07EF-4971-B633-00B495FC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5B72A-CC3A-4D78-B72C-3F552677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65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A210-F4F8-4F87-86C6-B0D1081D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05992-3405-4183-A44B-D0386A81B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C0634-BA8A-4DCB-9005-3A48E5B69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F2254-B493-43F4-BD90-4C95CBD9C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19585-C437-401F-AFC2-895BA897A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91AD9-74A0-49E4-887A-285B9870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BD841B-A30A-4A38-9FB7-EC35034B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EDEA6B-3396-4FDC-B6AF-4CB0BE4E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06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3A40-2BD6-4226-B091-BCF8DA81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A8771-C2D2-424A-BD08-EEAD0CB9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92887-4189-4578-806B-5C411D02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67152-38FE-4501-8EB2-385E8BF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86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752BC-7A3A-4597-9492-4074227EB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C1288-FFCD-4B2A-BA46-F49B7C9C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F700F-FCF5-4D70-AA72-50895A7F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61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04BF-D696-41D6-89BC-76D02F382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158AA-ABB9-4B05-8AC7-BB4190E8C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E7779-6195-4D37-AB6F-D7AFB69FC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11D22-0568-406E-B731-054652EFC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41B74-7911-4451-BEF9-1E78777C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3D48A-5374-4BEA-9EE9-DCB05ED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37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4765-8C85-49DF-A0D5-C23890FA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ED843-61E9-41CB-9876-813D69106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460E5-D3EC-424A-A282-556D5E171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4A09A-336A-43D5-A470-8F1EC2A8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A4FF8-A830-419F-B83F-1A5C4BF8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5609E-22EB-4D43-B896-991B58FF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21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28E9E-E24C-4B08-9E44-1FB63E4B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FCFD0-BB1F-4E15-B127-D9CA0B0FC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A311B-9087-4CB2-A691-7CD3F1F88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9420-98CA-472D-B39E-D6255B4A5CBC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053B1-1093-4C72-B7DC-5E483C14F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5CE5F-CA72-4B39-A237-F3C9EF37D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B7A60-C746-4A1B-9BE7-F86E85462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99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5F7DA-DF4F-4AEE-B979-3E01D452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F65AC-4D6C-4562-861C-53830D98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1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DE157-D0DA-46DF-949E-EE39B7AA0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E60531-F8ED-4AE3-977E-4F9A090D70D3}"/>
              </a:ext>
            </a:extLst>
          </p:cNvPr>
          <p:cNvSpPr/>
          <p:nvPr/>
        </p:nvSpPr>
        <p:spPr>
          <a:xfrm>
            <a:off x="7360024" y="1039906"/>
            <a:ext cx="2545976" cy="46616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86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C045A-5A82-44A2-BDCB-34D3611C4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0FA34B-DEE1-4B46-ADE5-446C3D75CC89}"/>
              </a:ext>
            </a:extLst>
          </p:cNvPr>
          <p:cNvSpPr/>
          <p:nvPr/>
        </p:nvSpPr>
        <p:spPr>
          <a:xfrm>
            <a:off x="7216588" y="1075765"/>
            <a:ext cx="2142565" cy="5378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916CBA1-4AC7-49B0-8A5C-1FBDB04FC86A}"/>
              </a:ext>
            </a:extLst>
          </p:cNvPr>
          <p:cNvCxnSpPr/>
          <p:nvPr/>
        </p:nvCxnSpPr>
        <p:spPr>
          <a:xfrm rot="10800000" flipV="1">
            <a:off x="5692588" y="1308847"/>
            <a:ext cx="1524000" cy="13178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2341A5-7DB4-47CF-BD33-20D1EE6F5DF2}"/>
              </a:ext>
            </a:extLst>
          </p:cNvPr>
          <p:cNvSpPr txBox="1"/>
          <p:nvPr/>
        </p:nvSpPr>
        <p:spPr>
          <a:xfrm>
            <a:off x="3083859" y="2088777"/>
            <a:ext cx="253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Source_rel_url</a:t>
            </a:r>
            <a:r>
              <a:rPr lang="en-IN" b="1" dirty="0"/>
              <a:t> from git json file</a:t>
            </a:r>
          </a:p>
        </p:txBody>
      </p:sp>
    </p:spTree>
    <p:extLst>
      <p:ext uri="{BB962C8B-B14F-4D97-AF65-F5344CB8AC3E}">
        <p14:creationId xmlns:p14="http://schemas.microsoft.com/office/powerpoint/2010/main" val="170386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C24CD-7CEB-49C2-A421-415540DD1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8A2E0-730A-41B3-B035-DDAF60606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6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C0248-F404-4B69-824B-B758E8D19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D669D-D776-4924-9760-3C40E4A98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A14A3C-E344-4E93-A46E-F094970289D4}"/>
              </a:ext>
            </a:extLst>
          </p:cNvPr>
          <p:cNvSpPr/>
          <p:nvPr/>
        </p:nvSpPr>
        <p:spPr>
          <a:xfrm>
            <a:off x="744071" y="4491318"/>
            <a:ext cx="3863788" cy="9681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B7C55FF-3334-42B6-8F69-B18C17AA42D2}"/>
              </a:ext>
            </a:extLst>
          </p:cNvPr>
          <p:cNvCxnSpPr/>
          <p:nvPr/>
        </p:nvCxnSpPr>
        <p:spPr>
          <a:xfrm flipV="1">
            <a:off x="4607859" y="4392706"/>
            <a:ext cx="1613647" cy="609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078A0D-D925-486F-900C-D08D2A9D08C4}"/>
              </a:ext>
            </a:extLst>
          </p:cNvPr>
          <p:cNvSpPr txBox="1"/>
          <p:nvPr/>
        </p:nvSpPr>
        <p:spPr>
          <a:xfrm>
            <a:off x="6221506" y="4208040"/>
            <a:ext cx="430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Injected Into Lakehouse</a:t>
            </a:r>
          </a:p>
        </p:txBody>
      </p:sp>
    </p:spTree>
    <p:extLst>
      <p:ext uri="{BB962C8B-B14F-4D97-AF65-F5344CB8AC3E}">
        <p14:creationId xmlns:p14="http://schemas.microsoft.com/office/powerpoint/2010/main" val="2941637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B14E6-8C43-45A6-BD84-8ED0CCC83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3FAEA6-302A-4DD3-8009-A423710EEB91}"/>
              </a:ext>
            </a:extLst>
          </p:cNvPr>
          <p:cNvSpPr/>
          <p:nvPr/>
        </p:nvSpPr>
        <p:spPr>
          <a:xfrm>
            <a:off x="0" y="367553"/>
            <a:ext cx="7046259" cy="30614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87D5B03-575D-45AD-9747-59A5A9176B7A}"/>
              </a:ext>
            </a:extLst>
          </p:cNvPr>
          <p:cNvCxnSpPr>
            <a:cxnSpLocks/>
          </p:cNvCxnSpPr>
          <p:nvPr/>
        </p:nvCxnSpPr>
        <p:spPr>
          <a:xfrm>
            <a:off x="7046259" y="1482307"/>
            <a:ext cx="1066800" cy="4863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990FA4-39D4-4E06-9132-D34084AB9EF3}"/>
              </a:ext>
            </a:extLst>
          </p:cNvPr>
          <p:cNvSpPr txBox="1"/>
          <p:nvPr/>
        </p:nvSpPr>
        <p:spPr>
          <a:xfrm>
            <a:off x="8184776" y="1783976"/>
            <a:ext cx="263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Unstructured data use the same process for loading data in </a:t>
            </a:r>
            <a:r>
              <a:rPr lang="en-IN" dirty="0" err="1">
                <a:solidFill>
                  <a:schemeClr val="bg1"/>
                </a:solidFill>
              </a:rPr>
              <a:t>lakehouse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8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D99C5-3FF8-40CE-944E-1BC63A18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46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DA986-6F35-4BA3-B392-23948AD52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8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674FA-714C-4350-8C90-6D4870037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2"/>
            <a:ext cx="12192000" cy="67773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C2C971-B73C-490E-A7EA-F28CB16821AE}"/>
              </a:ext>
            </a:extLst>
          </p:cNvPr>
          <p:cNvSpPr/>
          <p:nvPr/>
        </p:nvSpPr>
        <p:spPr>
          <a:xfrm>
            <a:off x="672353" y="2581835"/>
            <a:ext cx="1900518" cy="412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95529-93B3-4A0F-B0FD-A472109CC8B7}"/>
              </a:ext>
            </a:extLst>
          </p:cNvPr>
          <p:cNvSpPr txBox="1"/>
          <p:nvPr/>
        </p:nvSpPr>
        <p:spPr>
          <a:xfrm>
            <a:off x="4141694" y="2868706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Lakehouse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16D4774-513F-4165-9E65-82BA2B8E7C8E}"/>
              </a:ext>
            </a:extLst>
          </p:cNvPr>
          <p:cNvCxnSpPr>
            <a:stCxn id="4" idx="3"/>
          </p:cNvCxnSpPr>
          <p:nvPr/>
        </p:nvCxnSpPr>
        <p:spPr>
          <a:xfrm>
            <a:off x="2572871" y="2788024"/>
            <a:ext cx="1515035" cy="20618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41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26C66-A3B5-4ECA-AE7A-3242B4A6A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75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5938F-BF39-4708-BBC5-858988166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3"/>
            <a:ext cx="12192000" cy="67952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AB6619-BD99-4902-9143-FE3D91B43303}"/>
              </a:ext>
            </a:extLst>
          </p:cNvPr>
          <p:cNvSpPr/>
          <p:nvPr/>
        </p:nvSpPr>
        <p:spPr>
          <a:xfrm>
            <a:off x="4061012" y="2743200"/>
            <a:ext cx="6221506" cy="869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09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25B20-BA32-41D4-8DE1-3FA3AE95E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0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01913-B4D1-4929-B831-A8D41533B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03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36E6A-B7B6-4E50-A4B0-645ADD2FE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4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E3379-A5D8-4540-A2A8-EB36D3FE2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D2CBF2-1377-4D7E-9495-BA38CB2DE25B}"/>
              </a:ext>
            </a:extLst>
          </p:cNvPr>
          <p:cNvSpPr/>
          <p:nvPr/>
        </p:nvSpPr>
        <p:spPr>
          <a:xfrm>
            <a:off x="779929" y="5611906"/>
            <a:ext cx="3021106" cy="102197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45C50CF-D7CE-4221-BB0D-054F0E49A4C0}"/>
              </a:ext>
            </a:extLst>
          </p:cNvPr>
          <p:cNvCxnSpPr>
            <a:cxnSpLocks/>
          </p:cNvCxnSpPr>
          <p:nvPr/>
        </p:nvCxnSpPr>
        <p:spPr>
          <a:xfrm flipV="1">
            <a:off x="3801035" y="4984376"/>
            <a:ext cx="1532965" cy="9054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025450-13BA-4EDB-BF5C-9DE22F970FAA}"/>
              </a:ext>
            </a:extLst>
          </p:cNvPr>
          <p:cNvSpPr txBox="1"/>
          <p:nvPr/>
        </p:nvSpPr>
        <p:spPr>
          <a:xfrm>
            <a:off x="5334000" y="4742329"/>
            <a:ext cx="5244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Unstructured data has been loaded successfully from git</a:t>
            </a:r>
          </a:p>
        </p:txBody>
      </p:sp>
    </p:spTree>
    <p:extLst>
      <p:ext uri="{BB962C8B-B14F-4D97-AF65-F5344CB8AC3E}">
        <p14:creationId xmlns:p14="http://schemas.microsoft.com/office/powerpoint/2010/main" val="1789703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56038-D585-4A2F-A5CF-1DB49B28F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6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0F772-F9CD-4A4B-AF63-3C5DAF2C7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7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CDB8A-DD6F-4D40-A81A-E9D92559F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99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3432B-1003-4354-8051-F5F2F08D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718"/>
            <a:ext cx="12192000" cy="69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95AAC-C26E-4D35-B96D-C7A0AB94B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5A88D4-B1B3-43E5-9B17-30BB5B09C96D}"/>
              </a:ext>
            </a:extLst>
          </p:cNvPr>
          <p:cNvSpPr/>
          <p:nvPr/>
        </p:nvSpPr>
        <p:spPr>
          <a:xfrm>
            <a:off x="1586753" y="80683"/>
            <a:ext cx="1389529" cy="286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6EF2C-030A-4BFE-806D-BB4A44F8166D}"/>
              </a:ext>
            </a:extLst>
          </p:cNvPr>
          <p:cNvSpPr/>
          <p:nvPr/>
        </p:nvSpPr>
        <p:spPr>
          <a:xfrm>
            <a:off x="1586753" y="80683"/>
            <a:ext cx="1389529" cy="2868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386AFFE-6002-4B25-852E-9E69051B030F}"/>
              </a:ext>
            </a:extLst>
          </p:cNvPr>
          <p:cNvCxnSpPr>
            <a:cxnSpLocks/>
            <a:endCxn id="7" idx="2"/>
          </p:cNvCxnSpPr>
          <p:nvPr/>
        </p:nvCxnSpPr>
        <p:spPr>
          <a:xfrm rot="10800000">
            <a:off x="2281518" y="367554"/>
            <a:ext cx="2971800" cy="1532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0F7B1-4889-4652-B312-BB2D25D81A00}"/>
              </a:ext>
            </a:extLst>
          </p:cNvPr>
          <p:cNvSpPr/>
          <p:nvPr/>
        </p:nvSpPr>
        <p:spPr>
          <a:xfrm>
            <a:off x="2976282" y="80683"/>
            <a:ext cx="3119718" cy="2868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2F0A22F-159D-47F5-B324-D05A038BEBC9}"/>
              </a:ext>
            </a:extLst>
          </p:cNvPr>
          <p:cNvCxnSpPr>
            <a:cxnSpLocks/>
          </p:cNvCxnSpPr>
          <p:nvPr/>
        </p:nvCxnSpPr>
        <p:spPr>
          <a:xfrm>
            <a:off x="4320988" y="367553"/>
            <a:ext cx="2554940" cy="4267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772D77-A27A-4BE7-8322-BE1A48D7B28A}"/>
              </a:ext>
            </a:extLst>
          </p:cNvPr>
          <p:cNvSpPr txBox="1"/>
          <p:nvPr/>
        </p:nvSpPr>
        <p:spPr>
          <a:xfrm>
            <a:off x="6875928" y="609599"/>
            <a:ext cx="16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Relative URL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797188-B36D-40D0-B0A4-E0FD2A985702}"/>
              </a:ext>
            </a:extLst>
          </p:cNvPr>
          <p:cNvSpPr txBox="1"/>
          <p:nvPr/>
        </p:nvSpPr>
        <p:spPr>
          <a:xfrm>
            <a:off x="5253318" y="1715854"/>
            <a:ext cx="16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Connection URL</a:t>
            </a:r>
          </a:p>
        </p:txBody>
      </p:sp>
    </p:spTree>
    <p:extLst>
      <p:ext uri="{BB962C8B-B14F-4D97-AF65-F5344CB8AC3E}">
        <p14:creationId xmlns:p14="http://schemas.microsoft.com/office/powerpoint/2010/main" val="2010573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B6FF9-766E-4AFA-94F5-B3AB2C15F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51F969-E71F-4581-916B-AA5D72CC3299}"/>
              </a:ext>
            </a:extLst>
          </p:cNvPr>
          <p:cNvSpPr/>
          <p:nvPr/>
        </p:nvSpPr>
        <p:spPr>
          <a:xfrm>
            <a:off x="1281953" y="5136776"/>
            <a:ext cx="3558988" cy="61856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2B76F5-F4D0-4359-ADD3-117AAAB3BE28}"/>
              </a:ext>
            </a:extLst>
          </p:cNvPr>
          <p:cNvCxnSpPr/>
          <p:nvPr/>
        </p:nvCxnSpPr>
        <p:spPr>
          <a:xfrm>
            <a:off x="4840941" y="5441576"/>
            <a:ext cx="1721224" cy="69028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A12709-D993-4339-8B71-2E8D548C7234}"/>
              </a:ext>
            </a:extLst>
          </p:cNvPr>
          <p:cNvSpPr txBox="1"/>
          <p:nvPr/>
        </p:nvSpPr>
        <p:spPr>
          <a:xfrm>
            <a:off x="6562165" y="5540188"/>
            <a:ext cx="4491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Transformed data saved in bronze using notebook </a:t>
            </a:r>
            <a:r>
              <a:rPr lang="en-IN" dirty="0" err="1"/>
              <a:t>silverlayer</a:t>
            </a:r>
            <a:r>
              <a:rPr lang="en-IN" dirty="0"/>
              <a:t> with spark </a:t>
            </a:r>
          </a:p>
        </p:txBody>
      </p:sp>
    </p:spTree>
    <p:extLst>
      <p:ext uri="{BB962C8B-B14F-4D97-AF65-F5344CB8AC3E}">
        <p14:creationId xmlns:p14="http://schemas.microsoft.com/office/powerpoint/2010/main" val="1487688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177AF-AF8A-4059-8A1C-79F44249B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9B66E8-BEBD-4E34-897D-0624CCE6870B}"/>
              </a:ext>
            </a:extLst>
          </p:cNvPr>
          <p:cNvSpPr/>
          <p:nvPr/>
        </p:nvSpPr>
        <p:spPr>
          <a:xfrm>
            <a:off x="2321859" y="3756212"/>
            <a:ext cx="1452282" cy="4034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D04ED-F3A4-4920-86CF-20F580B0B704}"/>
              </a:ext>
            </a:extLst>
          </p:cNvPr>
          <p:cNvSpPr txBox="1"/>
          <p:nvPr/>
        </p:nvSpPr>
        <p:spPr>
          <a:xfrm>
            <a:off x="5091953" y="3818965"/>
            <a:ext cx="665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Shortcut Is a </a:t>
            </a:r>
            <a:r>
              <a:rPr lang="en-US" i="1" dirty="0"/>
              <a:t>Virtual Link</a:t>
            </a:r>
            <a:r>
              <a:rPr lang="en-US" dirty="0"/>
              <a:t> That Lets You Access Data Stored In Another Location Without Copying It Into Your Lakehouse Or Warehouse.</a:t>
            </a:r>
          </a:p>
          <a:p>
            <a:endParaRPr lang="en-IN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75AF7C4-6EF1-48A5-83A8-FF8FEB777E86}"/>
              </a:ext>
            </a:extLst>
          </p:cNvPr>
          <p:cNvCxnSpPr>
            <a:cxnSpLocks/>
          </p:cNvCxnSpPr>
          <p:nvPr/>
        </p:nvCxnSpPr>
        <p:spPr>
          <a:xfrm>
            <a:off x="3774141" y="3957918"/>
            <a:ext cx="1317812" cy="2017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17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AE4AB-E6EF-43FE-AB77-AB697550A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7D3DA-6325-4DC2-800F-0724B5891D16}"/>
              </a:ext>
            </a:extLst>
          </p:cNvPr>
          <p:cNvSpPr/>
          <p:nvPr/>
        </p:nvSpPr>
        <p:spPr>
          <a:xfrm>
            <a:off x="1335741" y="1317812"/>
            <a:ext cx="2698377" cy="16943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261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0CD68-302B-4CD0-9959-CF964DAD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2996F0-2F40-4DB2-8937-76F271CCC27F}"/>
              </a:ext>
            </a:extLst>
          </p:cNvPr>
          <p:cNvSpPr/>
          <p:nvPr/>
        </p:nvSpPr>
        <p:spPr>
          <a:xfrm>
            <a:off x="1685365" y="1936376"/>
            <a:ext cx="9045388" cy="4840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788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A9CEE-9EDC-4D4B-87E4-A5B01A9A5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17AB70-5BEF-4397-A8C6-13528B9F98B1}"/>
              </a:ext>
            </a:extLst>
          </p:cNvPr>
          <p:cNvSpPr/>
          <p:nvPr/>
        </p:nvSpPr>
        <p:spPr>
          <a:xfrm>
            <a:off x="1532965" y="4607859"/>
            <a:ext cx="2743200" cy="11923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102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4ACE1-8D86-43EB-8D9E-E1855121F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2" y="38100"/>
            <a:ext cx="12272682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7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B5DDF-F5FF-419C-86FD-6FD1777AD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AFABE-9E86-45C9-897E-E56FAE814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6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B86B2-4D5B-40AC-931F-9BD4B7E83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61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E7CBE-6259-4864-BA42-3C4C0E3F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24AA7-0D2B-43C2-87B7-A4D2DF06D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5"/>
            <a:ext cx="12192000" cy="6938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36FD60-C7C2-4550-BC83-50305EE39C8B}"/>
              </a:ext>
            </a:extLst>
          </p:cNvPr>
          <p:cNvSpPr/>
          <p:nvPr/>
        </p:nvSpPr>
        <p:spPr>
          <a:xfrm>
            <a:off x="3065929" y="0"/>
            <a:ext cx="13716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9ABF5-4A65-4801-B615-0626ACACB526}"/>
              </a:ext>
            </a:extLst>
          </p:cNvPr>
          <p:cNvSpPr/>
          <p:nvPr/>
        </p:nvSpPr>
        <p:spPr>
          <a:xfrm>
            <a:off x="3065929" y="0"/>
            <a:ext cx="1470212" cy="53788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68F79-07BE-4CAA-BD52-D30A3DEBECC4}"/>
              </a:ext>
            </a:extLst>
          </p:cNvPr>
          <p:cNvSpPr txBox="1"/>
          <p:nvPr/>
        </p:nvSpPr>
        <p:spPr>
          <a:xfrm rot="10800000" flipV="1">
            <a:off x="5800165" y="1666544"/>
            <a:ext cx="207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Pipeline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92D312A-BB67-43D1-969A-8FF3C7036313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3751729" y="537882"/>
            <a:ext cx="2048436" cy="13133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302AC-53FD-4648-9991-78307A6C1484}"/>
              </a:ext>
            </a:extLst>
          </p:cNvPr>
          <p:cNvSpPr/>
          <p:nvPr/>
        </p:nvSpPr>
        <p:spPr>
          <a:xfrm>
            <a:off x="1210235" y="4043082"/>
            <a:ext cx="546847" cy="4123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180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47DD6-64F9-4DAA-A7B1-7AD1F5195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7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3AD26-B196-49E5-9BC5-656A0869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74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AF0DAA-09D5-447A-9FF1-AD16541E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4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4F353-2C16-482E-BAE2-E9CF95CAD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1FD98-4F26-4752-B651-ADF14EF637CD}"/>
              </a:ext>
            </a:extLst>
          </p:cNvPr>
          <p:cNvSpPr/>
          <p:nvPr/>
        </p:nvSpPr>
        <p:spPr>
          <a:xfrm>
            <a:off x="2106706" y="708212"/>
            <a:ext cx="1272988" cy="5109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195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2C21B-51CF-4DF5-9FE1-530D4BDB0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56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35256-9A7F-4787-B1D7-4EF92592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4F7BC7-0F4A-4DCC-8364-594224FB23FA}"/>
              </a:ext>
            </a:extLst>
          </p:cNvPr>
          <p:cNvSpPr/>
          <p:nvPr/>
        </p:nvSpPr>
        <p:spPr>
          <a:xfrm>
            <a:off x="564776" y="744071"/>
            <a:ext cx="2008095" cy="4034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787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409CD-34CA-4B31-994E-0D7578D52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9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7691-89B4-4078-BFF7-CC9ECE7AC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18"/>
            <a:ext cx="12192000" cy="67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5838B-C367-489D-80FC-C881C7357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BA1A04-EEBF-4371-94DC-FB53CD97CAE6}"/>
              </a:ext>
            </a:extLst>
          </p:cNvPr>
          <p:cNvSpPr/>
          <p:nvPr/>
        </p:nvSpPr>
        <p:spPr>
          <a:xfrm>
            <a:off x="1739153" y="3980329"/>
            <a:ext cx="779929" cy="4213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61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562EB8-8176-469E-8042-293158E3B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735FEC-E146-4D08-A39E-A4C069CCDF33}"/>
              </a:ext>
            </a:extLst>
          </p:cNvPr>
          <p:cNvSpPr/>
          <p:nvPr/>
        </p:nvSpPr>
        <p:spPr>
          <a:xfrm>
            <a:off x="609600" y="4446494"/>
            <a:ext cx="11349318" cy="16495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00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4724C7-181B-41D1-A847-A76A89815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B1888C-2378-4144-B52F-0779ED069620}"/>
              </a:ext>
            </a:extLst>
          </p:cNvPr>
          <p:cNvSpPr/>
          <p:nvPr/>
        </p:nvSpPr>
        <p:spPr>
          <a:xfrm>
            <a:off x="0" y="475129"/>
            <a:ext cx="5773271" cy="25370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2FA333A-64E0-4CB7-A074-E9303F464746}"/>
              </a:ext>
            </a:extLst>
          </p:cNvPr>
          <p:cNvCxnSpPr>
            <a:cxnSpLocks/>
          </p:cNvCxnSpPr>
          <p:nvPr/>
        </p:nvCxnSpPr>
        <p:spPr>
          <a:xfrm>
            <a:off x="5773270" y="1568824"/>
            <a:ext cx="1219204" cy="8606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37964A-D92A-4F5E-8CC4-B6FB4492154E}"/>
              </a:ext>
            </a:extLst>
          </p:cNvPr>
          <p:cNvSpPr txBox="1"/>
          <p:nvPr/>
        </p:nvSpPr>
        <p:spPr>
          <a:xfrm>
            <a:off x="7100053" y="1600200"/>
            <a:ext cx="4885759" cy="511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JSON file controls all file ingestion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don’t need multiple copy activities—just update the JSON.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Lookup reads the JSON and gives a list of files to load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Pipeline automatically understands which files to fetch.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ForEach</a:t>
            </a:r>
            <a:r>
              <a:rPr lang="en-I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loops through each JSON entry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loads Orders, Customers, Products, etc., one-by-one automatically.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 activity uses item() to dynamically pick file URL + folder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the same Copy activity works for all files.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Pipeline becomes dynamic, scalable, and easy to maintain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Add/delete files in JSON → pipeline automatically adjusts without editing.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74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81340-B6D3-4C10-A552-2A9C28C5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3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7E0F8-9218-4E19-8FAC-20F14BAC7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8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176</Words>
  <Application>Microsoft Office PowerPoint</Application>
  <PresentationFormat>Widescreen</PresentationFormat>
  <Paragraphs>20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B</dc:creator>
  <cp:lastModifiedBy>S B</cp:lastModifiedBy>
  <cp:revision>16</cp:revision>
  <dcterms:created xsi:type="dcterms:W3CDTF">2025-11-27T14:57:45Z</dcterms:created>
  <dcterms:modified xsi:type="dcterms:W3CDTF">2025-11-28T11:50:27Z</dcterms:modified>
</cp:coreProperties>
</file>